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0" r:id="rId5"/>
    <p:sldId id="261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01FD880-A8EC-4A55-9909-556BE300BBF0}" v="2" dt="2023-09-27T11:30:11.0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sa Adams" userId="c23b9a3d5a34ea2e" providerId="LiveId" clId="{801FD880-A8EC-4A55-9909-556BE300BBF0}"/>
    <pc:docChg chg="custSel delSld modSld">
      <pc:chgData name="Lisa Adams" userId="c23b9a3d5a34ea2e" providerId="LiveId" clId="{801FD880-A8EC-4A55-9909-556BE300BBF0}" dt="2023-09-27T11:33:05.902" v="336" actId="27636"/>
      <pc:docMkLst>
        <pc:docMk/>
      </pc:docMkLst>
      <pc:sldChg chg="del">
        <pc:chgData name="Lisa Adams" userId="c23b9a3d5a34ea2e" providerId="LiveId" clId="{801FD880-A8EC-4A55-9909-556BE300BBF0}" dt="2023-09-27T11:26:29.989" v="0" actId="2696"/>
        <pc:sldMkLst>
          <pc:docMk/>
          <pc:sldMk cId="840863315" sldId="257"/>
        </pc:sldMkLst>
      </pc:sldChg>
      <pc:sldChg chg="modSp mod">
        <pc:chgData name="Lisa Adams" userId="c23b9a3d5a34ea2e" providerId="LiveId" clId="{801FD880-A8EC-4A55-9909-556BE300BBF0}" dt="2023-09-27T11:27:59.128" v="32" actId="1036"/>
        <pc:sldMkLst>
          <pc:docMk/>
          <pc:sldMk cId="1987560557" sldId="258"/>
        </pc:sldMkLst>
        <pc:spChg chg="mod">
          <ac:chgData name="Lisa Adams" userId="c23b9a3d5a34ea2e" providerId="LiveId" clId="{801FD880-A8EC-4A55-9909-556BE300BBF0}" dt="2023-09-27T11:27:59.128" v="32" actId="1036"/>
          <ac:spMkLst>
            <pc:docMk/>
            <pc:sldMk cId="1987560557" sldId="258"/>
            <ac:spMk id="3" creationId="{CC669D61-6C1E-2B31-F623-526929A9B4D4}"/>
          </ac:spMkLst>
        </pc:spChg>
      </pc:sldChg>
      <pc:sldChg chg="modSp mod">
        <pc:chgData name="Lisa Adams" userId="c23b9a3d5a34ea2e" providerId="LiveId" clId="{801FD880-A8EC-4A55-9909-556BE300BBF0}" dt="2023-09-27T11:31:22.462" v="332" actId="20577"/>
        <pc:sldMkLst>
          <pc:docMk/>
          <pc:sldMk cId="3484794892" sldId="260"/>
        </pc:sldMkLst>
        <pc:spChg chg="mod">
          <ac:chgData name="Lisa Adams" userId="c23b9a3d5a34ea2e" providerId="LiveId" clId="{801FD880-A8EC-4A55-9909-556BE300BBF0}" dt="2023-09-27T11:31:22.462" v="332" actId="20577"/>
          <ac:spMkLst>
            <pc:docMk/>
            <pc:sldMk cId="3484794892" sldId="260"/>
            <ac:spMk id="3" creationId="{CC669D61-6C1E-2B31-F623-526929A9B4D4}"/>
          </ac:spMkLst>
        </pc:spChg>
      </pc:sldChg>
      <pc:sldChg chg="modSp mod">
        <pc:chgData name="Lisa Adams" userId="c23b9a3d5a34ea2e" providerId="LiveId" clId="{801FD880-A8EC-4A55-9909-556BE300BBF0}" dt="2023-09-27T11:31:33.684" v="334" actId="27636"/>
        <pc:sldMkLst>
          <pc:docMk/>
          <pc:sldMk cId="3541217710" sldId="261"/>
        </pc:sldMkLst>
        <pc:spChg chg="mod">
          <ac:chgData name="Lisa Adams" userId="c23b9a3d5a34ea2e" providerId="LiveId" clId="{801FD880-A8EC-4A55-9909-556BE300BBF0}" dt="2023-09-27T11:31:33.684" v="334" actId="27636"/>
          <ac:spMkLst>
            <pc:docMk/>
            <pc:sldMk cId="3541217710" sldId="261"/>
            <ac:spMk id="3" creationId="{CC669D61-6C1E-2B31-F623-526929A9B4D4}"/>
          </ac:spMkLst>
        </pc:spChg>
      </pc:sldChg>
      <pc:sldChg chg="modSp mod">
        <pc:chgData name="Lisa Adams" userId="c23b9a3d5a34ea2e" providerId="LiveId" clId="{801FD880-A8EC-4A55-9909-556BE300BBF0}" dt="2023-09-27T11:33:05.902" v="336" actId="27636"/>
        <pc:sldMkLst>
          <pc:docMk/>
          <pc:sldMk cId="1549428469" sldId="262"/>
        </pc:sldMkLst>
        <pc:spChg chg="mod">
          <ac:chgData name="Lisa Adams" userId="c23b9a3d5a34ea2e" providerId="LiveId" clId="{801FD880-A8EC-4A55-9909-556BE300BBF0}" dt="2023-09-27T11:33:05.902" v="336" actId="27636"/>
          <ac:spMkLst>
            <pc:docMk/>
            <pc:sldMk cId="1549428469" sldId="262"/>
            <ac:spMk id="3" creationId="{CC669D61-6C1E-2B31-F623-526929A9B4D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4747E-11A9-4EB1-43EE-82233DB9F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8259CE-2B4C-0DAC-7C3D-53C2361F1A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29B1BD-2BDD-A8B7-00D3-30EA47D97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CA1D-77D3-45D8-8F78-185D4AE8A32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7D89AD-5308-9EF0-CA5C-8507E361C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4F7CAB-43A6-0DB3-0E2C-32658D066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8A07-20A0-4C5A-8CF7-1D1745EB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7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33B71-98F5-50A5-6CF2-054D46EDB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5AA89B-562E-181D-BE4A-F43C13ED2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BFD537-F726-3DD9-A833-36C77FC6A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CA1D-77D3-45D8-8F78-185D4AE8A32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310292-5C4B-96BF-7DD0-12E73D82A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430E8-BBD7-CA8D-10D6-B795D272E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8A07-20A0-4C5A-8CF7-1D1745EB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85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D9ECDF-1281-FBD0-CCE7-5FE7DA34C6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BA3EA8-0685-168D-6051-C69F823104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AD0A41-8977-5B01-EC66-8C64E5296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CA1D-77D3-45D8-8F78-185D4AE8A32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B317D-52C5-5C08-D057-85B77D46F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822B2F-AFDA-AD83-D41A-34122B561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8A07-20A0-4C5A-8CF7-1D1745EB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00227-2F2E-9DCF-A88F-F3A06FA1BE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1D641-F78D-6A04-1EDB-DBAC0B6EE8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F0DD8-FC93-8AD9-9C16-ADD48B267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CA1D-77D3-45D8-8F78-185D4AE8A32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10AF8-060E-B7B7-859B-D38F8A99F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FCF0B-EAEF-E8E5-96E0-C7378DA11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8A07-20A0-4C5A-8CF7-1D1745EB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65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D8FBB-2EA2-E2D2-9533-0F97B61E7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E8CF8-CD5D-C8BA-3B46-9AED1087B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1E71A-FBCF-3ACE-ACBA-D8AD0B64A4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CA1D-77D3-45D8-8F78-185D4AE8A32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4F5D4-9C29-8E86-FBAE-0908C13B8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1B5A8-1EAE-2227-BD35-E5384441D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8A07-20A0-4C5A-8CF7-1D1745EB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98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43916-788E-A1B2-58C3-3CC8A33079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3B9F6-B755-BA24-6AFD-C45AE7444C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D74EF6-53EF-C967-FC41-E0A6D3B17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01C2A-91D4-2E77-58BC-EAD20EDB9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CA1D-77D3-45D8-8F78-185D4AE8A32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793B9-4D26-F434-7229-76CF90AEB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362FA3-AD5F-DBD9-683D-B8DFB2492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8A07-20A0-4C5A-8CF7-1D1745EB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72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C2A72-C283-3B78-6F54-099F3E653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D62784-788C-2358-BBF6-92A102EFD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D876D-1DAB-885A-7D39-E3E6B20A5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28F7A8-EB0B-958E-5502-F72B653819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99367D-6393-76F7-F25C-830B7E5B1B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020C944-2014-69AA-3508-165705A13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CA1D-77D3-45D8-8F78-185D4AE8A32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F1EF18-E955-2C21-1C9A-F0B242194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DA43A6-DF92-1C04-AEFF-30CB07286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8A07-20A0-4C5A-8CF7-1D1745EB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6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3AA5D-5064-EC9D-C3C9-9962C55B0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A3EC1B-D736-D1CD-0FCD-BA35CBD2C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CA1D-77D3-45D8-8F78-185D4AE8A32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5EFBB0-8274-9440-CC3C-01385E391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C6596A-CC0F-B7B3-FD76-5C5083CA1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8A07-20A0-4C5A-8CF7-1D1745EB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28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7CD379-E270-52B1-7BAC-DA189F4A9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CA1D-77D3-45D8-8F78-185D4AE8A32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03D78A-ACBE-0127-29F8-FF97784C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53095D-A5A9-F38B-3A5F-0105E036C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8A07-20A0-4C5A-8CF7-1D1745EB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993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43829-E6A1-4BCE-54D3-FD8FD71257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AAA56-DBC2-FF06-72AC-E3C2BA5DE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6F9D70-239C-672C-A573-3A0BC8F1F5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7727B3-9BB7-7A86-AF83-3B51516F3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CA1D-77D3-45D8-8F78-185D4AE8A32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5C8C67-B7FD-F1F6-6788-793B838F9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A0EBD-6D1D-1709-D79D-0FC7FD5EC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8A07-20A0-4C5A-8CF7-1D1745EB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775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FADA2-5E02-F4D9-35EF-CE8A48EC07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240EEE5-A565-C637-2EF0-E940A8B510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3F0D0-78A6-8EA4-17A9-7381811592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B64EB1-6460-BD41-22FF-4D584BDE5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FCA1D-77D3-45D8-8F78-185D4AE8A32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08EEA-6B3F-CEDA-B6B1-7E5357A49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575A2E-B4E7-A23D-C4DB-870FC594B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48A07-20A0-4C5A-8CF7-1D1745EB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2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69944C-5EF5-50D6-E135-393429F65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F12233-11A1-BF40-71E6-D385EC92D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D7D5E-D92C-FA6D-AA1D-8B8476905E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2FCA1D-77D3-45D8-8F78-185D4AE8A329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2227A-BF67-C353-22DA-D0C7CF122C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D8C05-A2D7-1D07-337C-ECF18A0353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48A07-20A0-4C5A-8CF7-1D1745EBED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1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22A7-EB41-BBC4-FA23-4EA5BFB80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415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Forgotten by donors:  A call to action by persons with disabilities to resource disability justice within SRHR funding</a:t>
            </a:r>
          </a:p>
        </p:txBody>
      </p:sp>
    </p:spTree>
    <p:extLst>
      <p:ext uri="{BB962C8B-B14F-4D97-AF65-F5344CB8AC3E}">
        <p14:creationId xmlns:p14="http://schemas.microsoft.com/office/powerpoint/2010/main" val="329261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8B4F-BBC9-3968-57C1-62612547B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on disability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69D61-6C1E-2B31-F623-526929A9B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1838960"/>
            <a:ext cx="10896600" cy="3870960"/>
          </a:xfrm>
        </p:spPr>
        <p:txBody>
          <a:bodyPr>
            <a:normAutofit/>
          </a:bodyPr>
          <a:lstStyle/>
          <a:p>
            <a:r>
              <a:rPr lang="en-US" sz="3400" dirty="0"/>
              <a:t>Funding for persons with disabilities was </a:t>
            </a:r>
            <a:r>
              <a:rPr lang="en-US" sz="3400" b="1" dirty="0"/>
              <a:t>3%</a:t>
            </a:r>
            <a:r>
              <a:rPr lang="en-US" sz="3400" dirty="0"/>
              <a:t> of human rights grant-making in 2019 (private foundations)</a:t>
            </a:r>
          </a:p>
          <a:p>
            <a:pPr marL="0" indent="0">
              <a:buNone/>
            </a:pPr>
            <a:endParaRPr lang="en-US" sz="3400" dirty="0"/>
          </a:p>
          <a:p>
            <a:r>
              <a:rPr lang="en-US" sz="3400" dirty="0"/>
              <a:t>Funding on disability by multilateral and bilateral donors made up </a:t>
            </a:r>
            <a:r>
              <a:rPr lang="en-US" sz="3400" b="1" dirty="0"/>
              <a:t>4% </a:t>
            </a:r>
            <a:r>
              <a:rPr lang="en-US" sz="3400" dirty="0"/>
              <a:t>of total OECD human rights funding in 2019 (to LMICs)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56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8B4F-BBC9-3968-57C1-62612547B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at the intersections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69D61-6C1E-2B31-F623-526929A9B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1493520"/>
            <a:ext cx="10896600" cy="4663440"/>
          </a:xfrm>
        </p:spPr>
        <p:txBody>
          <a:bodyPr>
            <a:normAutofit/>
          </a:bodyPr>
          <a:lstStyle/>
          <a:p>
            <a:r>
              <a:rPr lang="en-US" dirty="0"/>
              <a:t>Funding by both private foundations and multi-lateral and bilateral donors is siloed and fails to address intersectional identities or support cross-movement work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 2019 only 28% of human rights funding addressed more than 1 population and </a:t>
            </a:r>
            <a:r>
              <a:rPr lang="en-US" b="1" dirty="0"/>
              <a:t>only 7% </a:t>
            </a:r>
            <a:r>
              <a:rPr lang="en-US" dirty="0"/>
              <a:t>addressed more than three groups</a:t>
            </a:r>
          </a:p>
          <a:p>
            <a:endParaRPr lang="en-US" dirty="0"/>
          </a:p>
          <a:p>
            <a:r>
              <a:rPr lang="en-US" b="1" dirty="0"/>
              <a:t>3% </a:t>
            </a:r>
            <a:r>
              <a:rPr lang="en-US" dirty="0"/>
              <a:t>of SRHR funding by private foundations addressed disability intersections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428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8B4F-BBC9-3968-57C1-62612547B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Disability justice activists reimagine how funding can support reproductive justice for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69D61-6C1E-2B31-F623-526929A9B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Eliminate barriers to funding</a:t>
            </a:r>
          </a:p>
          <a:p>
            <a:r>
              <a:rPr lang="en-US" dirty="0"/>
              <a:t>Support critical reproductive justice issues for persons with disabilities</a:t>
            </a:r>
          </a:p>
          <a:p>
            <a:r>
              <a:rPr lang="en-US" dirty="0"/>
              <a:t>Embed disability justice in reproductive justice frameworks in grantmaking</a:t>
            </a:r>
          </a:p>
          <a:p>
            <a:r>
              <a:rPr lang="en-US" dirty="0"/>
              <a:t>Fund cross-movement advocacy and capacity building on SRHR and disability justice </a:t>
            </a:r>
          </a:p>
          <a:p>
            <a:r>
              <a:rPr lang="en-US" dirty="0"/>
              <a:t>Commit to intersectional work </a:t>
            </a:r>
          </a:p>
          <a:p>
            <a:r>
              <a:rPr lang="en-US" dirty="0"/>
              <a:t>Center the leadership of persons and invest in their wisdom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479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8B4F-BBC9-3968-57C1-62612547B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Disability justice activists reimagine how funding can support reproductive justice for 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69D61-6C1E-2B31-F623-526929A9B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“If you don’t understand the lived realities of structurally excluded groups of persons with disabilities, you can’t effectively plan programmes” </a:t>
            </a:r>
          </a:p>
          <a:p>
            <a:pPr marL="0" indent="0" algn="ctr">
              <a:buNone/>
            </a:pPr>
            <a:r>
              <a:rPr lang="en-US" dirty="0"/>
              <a:t>- </a:t>
            </a:r>
            <a:r>
              <a:rPr lang="en-US" dirty="0" err="1"/>
              <a:t>Robinah</a:t>
            </a:r>
            <a:r>
              <a:rPr lang="en-US" dirty="0"/>
              <a:t> </a:t>
            </a:r>
            <a:r>
              <a:rPr lang="en-US" dirty="0" err="1"/>
              <a:t>Alambuya</a:t>
            </a:r>
            <a:r>
              <a:rPr lang="en-US" dirty="0"/>
              <a:t>, Triumph Uganda 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21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E8B4F-BBC9-3968-57C1-62612547B6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Gratitude to the interviewees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669D61-6C1E-2B31-F623-526929A9B4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Dwi </a:t>
            </a:r>
            <a:r>
              <a:rPr lang="en-US" dirty="0" err="1"/>
              <a:t>Ariyani</a:t>
            </a:r>
            <a:r>
              <a:rPr lang="en-US" dirty="0"/>
              <a:t>, Disability Rights Fund, Indonesia </a:t>
            </a:r>
          </a:p>
          <a:p>
            <a:r>
              <a:rPr lang="en-US" dirty="0" err="1"/>
              <a:t>Robinah</a:t>
            </a:r>
            <a:r>
              <a:rPr lang="en-US" dirty="0"/>
              <a:t> </a:t>
            </a:r>
            <a:r>
              <a:rPr lang="en-US" dirty="0" err="1"/>
              <a:t>Alambuya</a:t>
            </a:r>
            <a:r>
              <a:rPr lang="en-US" dirty="0"/>
              <a:t>, Triumph, Uganda</a:t>
            </a:r>
          </a:p>
          <a:p>
            <a:r>
              <a:rPr lang="en-US" dirty="0"/>
              <a:t>Phylis </a:t>
            </a:r>
            <a:r>
              <a:rPr lang="en-US" dirty="0" err="1"/>
              <a:t>Mbeke</a:t>
            </a:r>
            <a:r>
              <a:rPr lang="en-US" dirty="0"/>
              <a:t> </a:t>
            </a:r>
            <a:r>
              <a:rPr lang="en-US" dirty="0" err="1"/>
              <a:t>Ndolo</a:t>
            </a:r>
            <a:r>
              <a:rPr lang="en-US" dirty="0"/>
              <a:t>, Women Spaces Africa, Kenya</a:t>
            </a:r>
          </a:p>
          <a:p>
            <a:r>
              <a:rPr lang="en-US" dirty="0"/>
              <a:t>Simone Aspis, Changing Perspectives, UK</a:t>
            </a:r>
          </a:p>
          <a:p>
            <a:r>
              <a:rPr lang="en-US" dirty="0"/>
              <a:t>Agness </a:t>
            </a:r>
            <a:r>
              <a:rPr lang="en-US" dirty="0" err="1"/>
              <a:t>Chindimba</a:t>
            </a:r>
            <a:r>
              <a:rPr lang="en-US" dirty="0"/>
              <a:t>, Deaf Women Included, Zimbabwe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041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266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Forgotten by donors:  A call to action by persons with disabilities to resource disability justice within SRHR funding</vt:lpstr>
      <vt:lpstr>Funding on disability</vt:lpstr>
      <vt:lpstr>Funding at the intersections</vt:lpstr>
      <vt:lpstr>Disability justice activists reimagine how funding can support reproductive justice for all</vt:lpstr>
      <vt:lpstr>Disability justice activists reimagine how funding can support reproductive justice for all</vt:lpstr>
      <vt:lpstr>Gratitude to the interviewees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Forgotten by donors:  A call to action by persons with disabilities to resource disability justice within SRHR funding</dc:title>
  <dc:creator>Technical Secretariat UNPRPD</dc:creator>
  <cp:lastModifiedBy>Technical Secretariat UNPRPD</cp:lastModifiedBy>
  <cp:revision>1</cp:revision>
  <dcterms:created xsi:type="dcterms:W3CDTF">2023-09-27T01:43:19Z</dcterms:created>
  <dcterms:modified xsi:type="dcterms:W3CDTF">2023-09-27T11:33:16Z</dcterms:modified>
</cp:coreProperties>
</file>